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C9CB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705E06-4DEA-4E0D-9986-620E82FB0D54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74D95B-CC1A-43A9-B25D-3D69EDF9E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5410200"/>
            <a:ext cx="3352800" cy="1067762"/>
          </a:xfrm>
        </p:spPr>
        <p:txBody>
          <a:bodyPr>
            <a:normAutofit/>
          </a:bodyPr>
          <a:lstStyle/>
          <a:p>
            <a:pPr algn="ctr"/>
            <a:r>
              <a:rPr lang="mn-MN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772400" cy="3200400"/>
          </a:xfrm>
        </p:spPr>
        <p:txBody>
          <a:bodyPr>
            <a:noAutofit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Дархан хотын нийтийн тээврийн үйлчилгээ, нөхөн олговор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457200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НИЙТИЙН ТЭЭВРИЙН НӨХӨН ОЛГОВОР 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7772400" cy="51816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Нийтийн зорчигч тээвэр 2015 онд </a:t>
            </a:r>
          </a:p>
          <a:p>
            <a:pPr algn="just"/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pc home\Desktop\20150320_033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89407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457200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НИЙТИЙН ТЭЭВРИЙН НӨХӨН ОЛГОВОР 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7772400" cy="28194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Дархан хотын нийтийн тээврийн үйлчилгээ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Нөхөн олговор, түүний хуваарилалт санхүүжилт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Төлбөрийн ухаалаг систем нэвтрүүлэх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pc home\Desktop\20150320_033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1219200"/>
            <a:ext cx="892757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457200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НИЙТИЙН ТЭЭВРИЙН НӨХӨН ОЛГОВОР 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7772400" cy="28194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Дархан хотын нийтийн тээврийн үйлчилгээ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Нөхөн олговор, түүний хуваарилалт санхүүжилт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Төлбөрийн ухаалаг систем нэвтрүүлэх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pc home\Desktop\20150320_0330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2615" b="1941"/>
          <a:stretch/>
        </p:blipFill>
        <p:spPr bwMode="auto">
          <a:xfrm>
            <a:off x="152400" y="1066800"/>
            <a:ext cx="86868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457200"/>
          </a:xfrm>
        </p:spPr>
        <p:txBody>
          <a:bodyPr>
            <a:normAutofit/>
          </a:bodyPr>
          <a:lstStyle/>
          <a:p>
            <a:pPr algn="ctr"/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7772400" cy="28194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n-MN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Анхаарал тавьсанд баярлалаа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457200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НИЙТИЙН ТЭЭВРИЙН НӨХӨН ОЛГОВОР 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7772400" cy="28194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Дархан хотын нийтийн тээврийн үйлчилгээ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Нөхөн олговор, түүний хуваарилалт санхүүжилт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Төлбөрийн ухаалаг систем нэвтрүүлэх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457200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НИЙТИЙН ТЭЭВРИЙН </a:t>
            </a:r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ҮЙЛЧИЛГЭЭ 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7772400" cy="51816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Нийтийн зорчигч тээвэр 1990 онд </a:t>
            </a:r>
          </a:p>
          <a:p>
            <a:pPr algn="just"/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/Хороолол, Тосгон, Үйлдвэр/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Нийтийн зорчигч тээвэр  2000 онд</a:t>
            </a:r>
          </a:p>
          <a:p>
            <a:pPr algn="just"/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/ УАЗ-451, суудлын тэрэг, микроавтобус/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Нийтийн  зорчигч тээвэр 2010 </a:t>
            </a:r>
          </a:p>
          <a:p>
            <a:pPr algn="just"/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/ солонгос, япон улсын суудлын автомашин, микро автобус/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Нийтийн зорчигч тээвэр 2013</a:t>
            </a:r>
          </a:p>
          <a:p>
            <a:pPr algn="just"/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/суудлын автомашин, том оврын автобус/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457200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НИЙТИЙН ТЭЭВРИЙН НӨХӨН ОЛГОВОР 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7772400" cy="51816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Нийтийн зорчигч тээвэр 2015 онд </a:t>
            </a:r>
          </a:p>
          <a:p>
            <a:pPr algn="just"/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Нийтийн зорчигч тээврийн том оврын автобусаар үйлчилүүлсэн зорилтот бүлгийн иргэдийн нөхөн олговорт 959,7 сая төгрөг өгөхөөр аймгийн ИТХ-аар батлагдсан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Санхүүжилт олгох түр журам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Гурван талт хамтарч ажиллах гэрээ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Санхүүжилтийн гэрээ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Нийслэлийн нийтийн тээврээс туршлага судлах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457200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НИЙТИЙН ТЭЭВРИЙН НӨХӨН ОЛГОВОР 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7772400" cy="51816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c home\Desktop\20150320_051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5532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457200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НИЙТИЙН ТЭЭВРИЙН НӨХӨН ОЛГОВОР 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7772400" cy="51816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pc home\Desktop\20150320_051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82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457200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НИЙТИЙН ТЭЭВРИЙН НӨХӨН ОЛГОВОР 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7772400" cy="51816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pc home\Desktop\20150320_051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4289" y="609602"/>
            <a:ext cx="556260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НИЙТИЙН ТЭЭВРИЙН </a:t>
            </a:r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УХААЛГА ТӨЛБӨРИЙН СИСТЕМ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7772400" cy="51816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Ухаалга төлбөрийн систем нэвтрүүлэх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Сангийн яамнаас шаардсан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Цахим үнэмлэх хэрэглэх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Нэгдсэн сүлжээнд холбогдох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Автобусны буудал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Буудалд дээр ирэх автобусны давтамжийг нэмэгдүүлэх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162800" cy="457200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НИЙТИЙН ТЭЭВРИЙН НӨХӨН ОЛГОВОР </a:t>
            </a:r>
            <a:endParaRPr lang="en-US" sz="240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7772400" cy="51816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Нийтийн зорчигч тээвэр 2015 онд </a:t>
            </a:r>
          </a:p>
          <a:p>
            <a:pPr algn="just"/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pc home\Desktop\20150320_033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6346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5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385</TotalTime>
  <Words>232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 </vt:lpstr>
      <vt:lpstr>НИЙТИЙН ТЭЭВРИЙН НӨХӨН ОЛГОВОР </vt:lpstr>
      <vt:lpstr>НИЙТИЙН ТЭЭВРИЙН ҮЙЛЧИЛГЭЭ </vt:lpstr>
      <vt:lpstr>НИЙТИЙН ТЭЭВРИЙН НӨХӨН ОЛГОВОР </vt:lpstr>
      <vt:lpstr>НИЙТИЙН ТЭЭВРИЙН НӨХӨН ОЛГОВОР </vt:lpstr>
      <vt:lpstr>НИЙТИЙН ТЭЭВРИЙН НӨХӨН ОЛГОВОР </vt:lpstr>
      <vt:lpstr>НИЙТИЙН ТЭЭВРИЙН НӨХӨН ОЛГОВОР </vt:lpstr>
      <vt:lpstr>НИЙТИЙН ТЭЭВРИЙН УХААЛГА ТӨЛБӨРИЙН СИСТЕМ</vt:lpstr>
      <vt:lpstr>НИЙТИЙН ТЭЭВРИЙН НӨХӨН ОЛГОВОР </vt:lpstr>
      <vt:lpstr>НИЙТИЙН ТЭЭВРИЙН НӨХӨН ОЛГОВОР </vt:lpstr>
      <vt:lpstr>НИЙТИЙН ТЭЭВРИЙН НӨХӨН ОЛГОВОР </vt:lpstr>
      <vt:lpstr>НИЙТИЙН ТЭЭВРИЙН НӨХӨН ОЛГОВОР </vt:lpstr>
      <vt:lpstr>PowerPoint Presentation</vt:lpstr>
    </vt:vector>
  </TitlesOfParts>
  <Company>MN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Mongol</dc:creator>
  <cp:lastModifiedBy>pc home</cp:lastModifiedBy>
  <cp:revision>42</cp:revision>
  <dcterms:created xsi:type="dcterms:W3CDTF">2012-05-05T04:02:43Z</dcterms:created>
  <dcterms:modified xsi:type="dcterms:W3CDTF">2015-03-19T22:20:07Z</dcterms:modified>
</cp:coreProperties>
</file>